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notesMasterIdLst>
    <p:notesMasterId r:id="rId7"/>
  </p:notesMasterIdLst>
  <p:sldIdLst>
    <p:sldId id="312" r:id="rId2"/>
    <p:sldId id="313" r:id="rId3"/>
    <p:sldId id="314" r:id="rId4"/>
    <p:sldId id="303" r:id="rId5"/>
    <p:sldId id="285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06" autoAdjust="0"/>
    <p:restoredTop sz="94660"/>
  </p:normalViewPr>
  <p:slideViewPr>
    <p:cSldViewPr snapToGrid="0">
      <p:cViewPr varScale="1">
        <p:scale>
          <a:sx n="83" d="100"/>
          <a:sy n="83" d="100"/>
        </p:scale>
        <p:origin x="38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A3F87D-57E9-4705-ADA8-AF214EC52037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AD70A6-65E2-4F57-96D6-36CFAB8F9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116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AD70A6-65E2-4F57-96D6-36CFAB8F9B5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202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423" y="802298"/>
            <a:ext cx="8637073" cy="2920713"/>
          </a:xfrm>
        </p:spPr>
        <p:txBody>
          <a:bodyPr bIns="0" anchor="b">
            <a:normAutofit/>
          </a:bodyPr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4424" y="3724074"/>
            <a:ext cx="8637072" cy="977621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626774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683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2171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824341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7052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518654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903574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120044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96900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4423" y="3725137"/>
            <a:ext cx="8643154" cy="1093987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38096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293577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488654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4140" y="2017343"/>
            <a:ext cx="4488654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879794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295603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48879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488794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025" y="2023003"/>
            <a:ext cx="448879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025" y="2821491"/>
            <a:ext cx="4488794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311023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915721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844757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2961967" cy="240651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032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2961967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771666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2"/>
            <a:ext cx="5532328" cy="192229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059600"/>
            <a:ext cx="5524404" cy="209013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pPr/>
              <a:t>8/11/2025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28956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29121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5881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randomBar dir="vert"/>
  </p:transition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HarveJa1@boe.Richmond.k12.ga.us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hyperlink" Target="http://www.pngall.com/communication-png" TargetMode="Externa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hyperlink" Target="https://rcboe.instructuremedia.com/embed/048204ea-777e-4c04-9fc0-357111372c96" TargetMode="External"/><Relationship Id="rId5" Type="http://schemas.openxmlformats.org/officeDocument/2006/relationships/hyperlink" Target="https://www.rcboe.org/Domain/16265" TargetMode="Externa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112E4-1023-4FBE-9D69-8A75B59A9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796" y="1049951"/>
            <a:ext cx="10725852" cy="1073825"/>
          </a:xfrm>
        </p:spPr>
        <p:txBody>
          <a:bodyPr>
            <a:normAutofit fontScale="90000"/>
          </a:bodyPr>
          <a:lstStyle/>
          <a:p>
            <a:r>
              <a:rPr lang="en-US" sz="11100" dirty="0">
                <a:solidFill>
                  <a:srgbClr val="FFFF00"/>
                </a:solidFill>
                <a:latin typeface="Footlight MT Light"/>
                <a:ea typeface="+mj-lt"/>
                <a:cs typeface="+mj-lt"/>
              </a:rPr>
              <a:t>Ms. Harvey</a:t>
            </a:r>
            <a:br>
              <a:rPr lang="en-US" sz="4000" dirty="0">
                <a:solidFill>
                  <a:srgbClr val="FFFF00"/>
                </a:solidFill>
                <a:latin typeface="Footlight MT Light"/>
                <a:ea typeface="+mj-lt"/>
                <a:cs typeface="+mj-lt"/>
              </a:rPr>
            </a:br>
            <a:r>
              <a:rPr lang="en-US" sz="5300" dirty="0">
                <a:solidFill>
                  <a:srgbClr val="FFFF00"/>
                </a:solidFill>
                <a:latin typeface="Footlight MT Light"/>
                <a:ea typeface="+mj-lt"/>
                <a:cs typeface="+mj-lt"/>
              </a:rPr>
              <a:t>8</a:t>
            </a:r>
            <a:r>
              <a:rPr lang="en-US" sz="5300" baseline="30000" dirty="0">
                <a:solidFill>
                  <a:srgbClr val="FFFF00"/>
                </a:solidFill>
                <a:latin typeface="Footlight MT Light"/>
                <a:ea typeface="+mj-lt"/>
                <a:cs typeface="+mj-lt"/>
              </a:rPr>
              <a:t>th</a:t>
            </a:r>
            <a:r>
              <a:rPr lang="en-US" sz="5300" dirty="0">
                <a:solidFill>
                  <a:srgbClr val="FFFF00"/>
                </a:solidFill>
                <a:latin typeface="Footlight MT Light"/>
                <a:ea typeface="+mj-lt"/>
                <a:cs typeface="+mj-lt"/>
              </a:rPr>
              <a:t> Grade Math REP </a:t>
            </a:r>
            <a:br>
              <a:rPr lang="en-US" dirty="0">
                <a:solidFill>
                  <a:srgbClr val="00B050"/>
                </a:solidFill>
                <a:latin typeface="Gigi"/>
                <a:ea typeface="+mj-lt"/>
                <a:cs typeface="+mj-lt"/>
              </a:rPr>
            </a:br>
            <a:endParaRPr lang="en-US" dirty="0">
              <a:solidFill>
                <a:srgbClr val="00B050"/>
              </a:solidFill>
              <a:latin typeface="Gigi"/>
              <a:ea typeface="+mj-lt"/>
              <a:cs typeface="+mj-lt"/>
            </a:endParaRPr>
          </a:p>
          <a:p>
            <a:pPr algn="ctr"/>
            <a:endParaRPr lang="en-US" dirty="0">
              <a:solidFill>
                <a:srgbClr val="00B050"/>
              </a:solidFill>
              <a:ea typeface="+mj-lt"/>
              <a:cs typeface="+mj-lt"/>
            </a:endParaRPr>
          </a:p>
          <a:p>
            <a:pPr algn="ctr"/>
            <a:endParaRPr lang="en-US" dirty="0">
              <a:solidFill>
                <a:srgbClr val="00B050"/>
              </a:solidFill>
              <a:ea typeface="+mj-lt"/>
              <a:cs typeface="+mj-lt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4540BB-9241-4193-A445-77DA9B564C3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1028" name="Picture 4" descr="Cartoon Math Images | Free Vectors, Stock Photos &amp; PSD">
            <a:extLst>
              <a:ext uri="{FF2B5EF4-FFF2-40B4-BE49-F238E27FC236}">
                <a16:creationId xmlns:a16="http://schemas.microsoft.com/office/drawing/2014/main" id="{FBA24BE5-1BB2-495D-B113-B5EB0C9AF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207" y="2280107"/>
            <a:ext cx="2963585" cy="3578177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9CC4E7-833A-8A0A-D0DC-8DB91CB328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3162" y="2123776"/>
            <a:ext cx="3215942" cy="38497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EFD0EB-A021-4594-A1D3-8459556843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796" y="2280108"/>
            <a:ext cx="2896735" cy="3578176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4538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372">
        <p:circle/>
      </p:transition>
    </mc:Choice>
    <mc:Fallback xmlns="">
      <p:transition spd="slow" advTm="4372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6385B-499F-42CE-AB9F-9916D0047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00"/>
                </a:solidFill>
                <a:latin typeface="Footlight MT Light"/>
              </a:rPr>
              <a:t>My Contact Information 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35C4AE9-BFF5-4A59-AABC-5421A5271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4167" y="1952228"/>
            <a:ext cx="8628611" cy="315049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4500" dirty="0"/>
              <a:t>Email: </a:t>
            </a:r>
            <a:r>
              <a:rPr lang="en-US" sz="4500" dirty="0">
                <a:solidFill>
                  <a:srgbClr val="FFFF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HarveJa1@boe.Richmond.k12.ga.us</a:t>
            </a:r>
            <a:endParaRPr lang="en-US" sz="45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4500" dirty="0"/>
              <a:t>Google Voice: 762-233-1211</a:t>
            </a:r>
            <a:endParaRPr lang="en-US" sz="4500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US" sz="4500" dirty="0"/>
              <a:t>School Number: 706-592-3730</a:t>
            </a:r>
          </a:p>
          <a:p>
            <a:pPr marL="0" indent="0">
              <a:buNone/>
            </a:pPr>
            <a:endParaRPr lang="en-US" sz="4500" dirty="0"/>
          </a:p>
          <a:p>
            <a:pPr marL="0" indent="0">
              <a:buNone/>
            </a:pPr>
            <a:r>
              <a:rPr lang="en-US" sz="4500" dirty="0"/>
              <a:t>***I prefer to be contacted via Class Dojo.</a:t>
            </a:r>
          </a:p>
          <a:p>
            <a:pPr marL="0" indent="0">
              <a:buNone/>
            </a:pPr>
            <a:endParaRPr lang="en-US" sz="9200" dirty="0"/>
          </a:p>
          <a:p>
            <a:endParaRPr lang="en-US" dirty="0"/>
          </a:p>
        </p:txBody>
      </p:sp>
      <p:pic>
        <p:nvPicPr>
          <p:cNvPr id="5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05FFB3AF-2C52-4086-9489-F6163203BD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-780000">
            <a:off x="380467" y="2524257"/>
            <a:ext cx="2481050" cy="24335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5187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6878">
        <p14:glitter pattern="hexagon"/>
      </p:transition>
    </mc:Choice>
    <mc:Fallback xmlns="">
      <p:transition spd="slow" advTm="687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F8D17-0840-A1C0-8D93-8626E2D3D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3256" y="1983332"/>
            <a:ext cx="9395439" cy="3840480"/>
          </a:xfrm>
        </p:spPr>
        <p:txBody>
          <a:bodyPr>
            <a:noAutofit/>
          </a:bodyPr>
          <a:lstStyle/>
          <a:p>
            <a:pPr>
              <a:buClr>
                <a:srgbClr val="FFFF00"/>
              </a:buClr>
            </a:pPr>
            <a:r>
              <a:rPr lang="en-US" sz="2400" dirty="0"/>
              <a:t>9:20 am – 10:20 am     Acceleration</a:t>
            </a:r>
          </a:p>
          <a:p>
            <a:pPr>
              <a:buClr>
                <a:srgbClr val="FFFF00"/>
              </a:buClr>
            </a:pPr>
            <a:r>
              <a:rPr lang="en-US" sz="2400" dirty="0"/>
              <a:t>10:20 am – 11:50 am    Connections</a:t>
            </a:r>
          </a:p>
          <a:p>
            <a:pPr>
              <a:buClr>
                <a:srgbClr val="FFFF00"/>
              </a:buClr>
            </a:pPr>
            <a:r>
              <a:rPr lang="en-US" sz="2400" dirty="0"/>
              <a:t>11:50 am – 12:50 pm    3</a:t>
            </a:r>
            <a:r>
              <a:rPr lang="en-US" sz="2400" baseline="30000" dirty="0"/>
              <a:t>rd</a:t>
            </a:r>
            <a:r>
              <a:rPr lang="en-US" sz="2400" dirty="0"/>
              <a:t> Period (Jones)</a:t>
            </a:r>
          </a:p>
          <a:p>
            <a:pPr>
              <a:buClr>
                <a:srgbClr val="FFFF00"/>
              </a:buClr>
            </a:pPr>
            <a:r>
              <a:rPr lang="en-US" sz="2400" dirty="0"/>
              <a:t>12:50 pm – 2:20 pm      4</a:t>
            </a:r>
            <a:r>
              <a:rPr lang="en-US" sz="2400" baseline="30000" dirty="0"/>
              <a:t>th</a:t>
            </a:r>
            <a:r>
              <a:rPr lang="en-US" sz="2400" dirty="0"/>
              <a:t> Period (Jones)</a:t>
            </a:r>
          </a:p>
          <a:p>
            <a:pPr lvl="1">
              <a:buClr>
                <a:srgbClr val="FFFF00"/>
              </a:buClr>
            </a:pPr>
            <a:r>
              <a:rPr lang="en-US" sz="2400" b="1" i="1" dirty="0">
                <a:solidFill>
                  <a:srgbClr val="FFFF00"/>
                </a:solidFill>
              </a:rPr>
              <a:t>Lunch is included in 4</a:t>
            </a:r>
            <a:r>
              <a:rPr lang="en-US" sz="2400" b="1" i="1" baseline="30000" dirty="0">
                <a:solidFill>
                  <a:srgbClr val="FFFF00"/>
                </a:solidFill>
              </a:rPr>
              <a:t>th</a:t>
            </a:r>
            <a:r>
              <a:rPr lang="en-US" sz="2400" b="1" i="1" dirty="0">
                <a:solidFill>
                  <a:srgbClr val="FFFF00"/>
                </a:solidFill>
              </a:rPr>
              <a:t> Period from 12:50 pm – 1:20 pm. </a:t>
            </a:r>
          </a:p>
          <a:p>
            <a:pPr>
              <a:buClr>
                <a:srgbClr val="FFFF00"/>
              </a:buClr>
            </a:pPr>
            <a:r>
              <a:rPr lang="en-US" sz="2400" dirty="0"/>
              <a:t>2:20 pm – 3:20 pm         5</a:t>
            </a:r>
            <a:r>
              <a:rPr lang="en-US" sz="2400" baseline="30000" dirty="0"/>
              <a:t>th</a:t>
            </a:r>
            <a:r>
              <a:rPr lang="en-US" sz="2400" dirty="0"/>
              <a:t> Period (Lowery)</a:t>
            </a:r>
          </a:p>
          <a:p>
            <a:pPr>
              <a:buClr>
                <a:srgbClr val="FFFF00"/>
              </a:buClr>
            </a:pPr>
            <a:r>
              <a:rPr lang="en-US" sz="2400" dirty="0"/>
              <a:t>3:20 pm – 4:20 pm         6</a:t>
            </a:r>
            <a:r>
              <a:rPr lang="en-US" sz="2400" baseline="30000" dirty="0"/>
              <a:t>th</a:t>
            </a:r>
            <a:r>
              <a:rPr lang="en-US" sz="2400" dirty="0"/>
              <a:t> Period (Lowery)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8D6893A-CB73-5BBB-4C04-CF232ED02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181" y="0"/>
            <a:ext cx="9291638" cy="1049337"/>
          </a:xfrm>
        </p:spPr>
        <p:txBody>
          <a:bodyPr>
            <a:normAutofit/>
          </a:bodyPr>
          <a:lstStyle/>
          <a:p>
            <a:pPr algn="ctr"/>
            <a:r>
              <a:rPr lang="en-US" sz="4800" b="1" u="sng" dirty="0">
                <a:solidFill>
                  <a:srgbClr val="FFFF00"/>
                </a:solidFill>
                <a:latin typeface="Baskerville Old Face"/>
                <a:cs typeface="AngsanaUPC"/>
              </a:rPr>
              <a:t>Daily Schedule</a:t>
            </a:r>
            <a:endParaRPr lang="en-US" sz="4800" u="sng" dirty="0">
              <a:solidFill>
                <a:srgbClr val="FFFF00"/>
              </a:solidFill>
              <a:latin typeface="Baskerville Old Face"/>
              <a:cs typeface="AngsanaUPC"/>
            </a:endParaRPr>
          </a:p>
        </p:txBody>
      </p:sp>
      <p:pic>
        <p:nvPicPr>
          <p:cNvPr id="5" name="Graphic 12" descr="List">
            <a:extLst>
              <a:ext uri="{FF2B5EF4-FFF2-40B4-BE49-F238E27FC236}">
                <a16:creationId xmlns:a16="http://schemas.microsoft.com/office/drawing/2014/main" id="{33D1D0DA-2A86-83EA-81D7-C3AD080403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-900000">
            <a:off x="161279" y="1689741"/>
            <a:ext cx="2989883" cy="36460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CF17553-7698-5DE5-B943-3ABDE741E8D7}"/>
              </a:ext>
            </a:extLst>
          </p:cNvPr>
          <p:cNvSpPr txBox="1"/>
          <p:nvPr/>
        </p:nvSpPr>
        <p:spPr>
          <a:xfrm>
            <a:off x="1077387" y="933995"/>
            <a:ext cx="10037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</a:rPr>
              <a:t>Students may start entering the building at 8:50 am. Dismissal begins at 4:20 pm.</a:t>
            </a:r>
          </a:p>
        </p:txBody>
      </p:sp>
    </p:spTree>
    <p:extLst>
      <p:ext uri="{BB962C8B-B14F-4D97-AF65-F5344CB8AC3E}">
        <p14:creationId xmlns:p14="http://schemas.microsoft.com/office/powerpoint/2010/main" val="26199612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  <a:latin typeface="Baskerville Old Face" panose="02020602080505020303" pitchFamily="18" charset="0"/>
                <a:ea typeface="+mj-lt"/>
                <a:cs typeface="+mj-lt"/>
              </a:rPr>
              <a:t>CHECKOUT MY WEBSITE TO VIEW THE FOLLOWING INFORMATION</a:t>
            </a:r>
            <a:endParaRPr lang="en-US" dirty="0">
              <a:solidFill>
                <a:srgbClr val="FFFF0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Clr>
                <a:srgbClr val="FFFF00"/>
              </a:buClr>
            </a:pPr>
            <a:r>
              <a:rPr lang="en-US" sz="3600" dirty="0">
                <a:latin typeface="Baskerville Old Face" panose="02020602080505020303" pitchFamily="18" charset="0"/>
                <a:ea typeface="+mn-lt"/>
                <a:cs typeface="+mn-lt"/>
              </a:rPr>
              <a:t>Learn More About Me</a:t>
            </a:r>
          </a:p>
          <a:p>
            <a:pPr>
              <a:buClr>
                <a:srgbClr val="FFFF00"/>
              </a:buClr>
            </a:pPr>
            <a:r>
              <a:rPr lang="en-US" sz="3600" dirty="0">
                <a:latin typeface="Baskerville Old Face" panose="02020602080505020303" pitchFamily="18" charset="0"/>
              </a:rPr>
              <a:t>Learn More About The Class </a:t>
            </a:r>
          </a:p>
          <a:p>
            <a:pPr>
              <a:buClr>
                <a:srgbClr val="FFFF00"/>
              </a:buClr>
            </a:pPr>
            <a:r>
              <a:rPr lang="en-US" sz="3600" dirty="0">
                <a:latin typeface="Baskerville Old Face" panose="02020602080505020303" pitchFamily="18" charset="0"/>
              </a:rPr>
              <a:t>Welcome Letter/Supply List</a:t>
            </a:r>
          </a:p>
          <a:p>
            <a:pPr>
              <a:buClr>
                <a:srgbClr val="FFFF00"/>
              </a:buClr>
            </a:pPr>
            <a:r>
              <a:rPr lang="en-US" sz="3600" dirty="0">
                <a:latin typeface="Baskerville Old Face" panose="02020602080505020303" pitchFamily="18" charset="0"/>
              </a:rPr>
              <a:t>Resources</a:t>
            </a:r>
          </a:p>
          <a:p>
            <a:pPr>
              <a:buClr>
                <a:srgbClr val="FFFF00"/>
              </a:buClr>
            </a:pPr>
            <a:r>
              <a:rPr lang="en-US" sz="3600" dirty="0">
                <a:latin typeface="Baskerville Old Face" panose="02020602080505020303" pitchFamily="18" charset="0"/>
                <a:ea typeface="+mn-lt"/>
                <a:cs typeface="+mn-lt"/>
              </a:rPr>
              <a:t>Additional Information</a:t>
            </a:r>
          </a:p>
          <a:p>
            <a:endParaRPr lang="en-US" sz="3600" dirty="0">
              <a:latin typeface="Baskerville Old Face" panose="02020602080505020303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6C512C-7C9B-425B-9CA3-0EB4F40824E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33405" y="2252872"/>
            <a:ext cx="2882532" cy="34506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00712356"/>
      </p:ext>
    </p:extLst>
  </p:cSld>
  <p:clrMapOvr>
    <a:masterClrMapping/>
  </p:clrMapOvr>
  <p:transition spd="slow" advTm="5484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790E1-C0A8-4FD3-8AC8-5E21DB0B4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RCSS Learning Platform and Canvas </a:t>
            </a:r>
          </a:p>
        </p:txBody>
      </p:sp>
      <p:pic>
        <p:nvPicPr>
          <p:cNvPr id="4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F737B739-322D-4595-B65A-3077BF56CF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77636" y="2203553"/>
            <a:ext cx="1861969" cy="1883538"/>
          </a:xfrm>
        </p:spPr>
      </p:pic>
      <p:pic>
        <p:nvPicPr>
          <p:cNvPr id="5" name="Picture 5" descr="A close up of a device&#10;&#10;Description automatically generated">
            <a:extLst>
              <a:ext uri="{FF2B5EF4-FFF2-40B4-BE49-F238E27FC236}">
                <a16:creationId xmlns:a16="http://schemas.microsoft.com/office/drawing/2014/main" id="{E5E0BDF2-A4E6-4760-A93B-7F1CF824D7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4194" y="2172576"/>
            <a:ext cx="1768981" cy="18903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F26CA9D-CE23-4C53-BE42-4A17B6480CB2}"/>
              </a:ext>
            </a:extLst>
          </p:cNvPr>
          <p:cNvSpPr txBox="1"/>
          <p:nvPr/>
        </p:nvSpPr>
        <p:spPr>
          <a:xfrm>
            <a:off x="3796144" y="4562990"/>
            <a:ext cx="3371011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Click link to watch Tutorial Video </a:t>
            </a:r>
            <a:endParaRPr lang="en-US" dirty="0">
              <a:ea typeface="+mn-lt"/>
              <a:cs typeface="+mn-lt"/>
            </a:endParaRPr>
          </a:p>
          <a:p>
            <a:r>
              <a:rPr lang="en-US" dirty="0">
                <a:solidFill>
                  <a:srgbClr val="FFFF00"/>
                </a:solidFill>
                <a:ea typeface="+mn-lt"/>
                <a:cs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https://www.rcboe.org/Domain/16265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6A8C43-1A3C-4D64-9C4C-865855B221B0}"/>
              </a:ext>
            </a:extLst>
          </p:cNvPr>
          <p:cNvSpPr txBox="1"/>
          <p:nvPr/>
        </p:nvSpPr>
        <p:spPr>
          <a:xfrm>
            <a:off x="693693" y="4535696"/>
            <a:ext cx="3203275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Your child will login through Launch Pad to access RCBOE Canvas.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22617B-0C59-4FDA-A5DA-0AADDB6DF990}"/>
              </a:ext>
            </a:extLst>
          </p:cNvPr>
          <p:cNvSpPr txBox="1"/>
          <p:nvPr/>
        </p:nvSpPr>
        <p:spPr>
          <a:xfrm>
            <a:off x="7062047" y="1975532"/>
            <a:ext cx="4696691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/>
              <a:t>New to the Richmond County</a:t>
            </a:r>
            <a:r>
              <a:rPr lang="en-US" sz="2000" dirty="0"/>
              <a:t> 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Go to rcboe.org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Click Student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Click Launch Pad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15645" y="3824326"/>
            <a:ext cx="454309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Watch logging into Canvas as a student. </a:t>
            </a:r>
          </a:p>
          <a:p>
            <a:endParaRPr lang="en-US" b="1" dirty="0"/>
          </a:p>
          <a:p>
            <a:r>
              <a:rPr lang="en-US" dirty="0">
                <a:solidFill>
                  <a:srgbClr val="FFFF0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https://rcboe.instructuremedia.com/embed/048204ea-777e-4c04-9fc0-357111372c96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27437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1861">
        <p15:prstTrans prst="wind"/>
      </p:transition>
    </mc:Choice>
    <mc:Fallback xmlns="">
      <p:transition spd="slow" advTm="1186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4|1.4"/>
</p:tagLst>
</file>

<file path=ppt/theme/theme1.xml><?xml version="1.0" encoding="utf-8"?>
<a:theme xmlns:a="http://schemas.openxmlformats.org/drawingml/2006/main" name="1_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9D5"/>
      </a:lt2>
      <a:accent1>
        <a:srgbClr val="FB8C29"/>
      </a:accent1>
      <a:accent2>
        <a:srgbClr val="F2C351"/>
      </a:accent2>
      <a:accent3>
        <a:srgbClr val="D0CBA5"/>
      </a:accent3>
      <a:accent4>
        <a:srgbClr val="A2C476"/>
      </a:accent4>
      <a:accent5>
        <a:srgbClr val="57C293"/>
      </a:accent5>
      <a:accent6>
        <a:srgbClr val="06BFDE"/>
      </a:accent6>
      <a:hlink>
        <a:srgbClr val="FBAE29"/>
      </a:hlink>
      <a:folHlink>
        <a:srgbClr val="EDC47E"/>
      </a:folHlink>
    </a:clrScheme>
    <a:fontScheme name="Gallery">
      <a:majorFont>
        <a:latin typeface="Rockwell" panose="020606030202050204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BB5F5D82-B5E9-469E-A815-C655ED4AF24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TF10001119</Template>
  <TotalTime>11830</TotalTime>
  <Words>230</Words>
  <Application>Microsoft Office PowerPoint</Application>
  <PresentationFormat>Widescreen</PresentationFormat>
  <Paragraphs>34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AngsanaUPC</vt:lpstr>
      <vt:lpstr>Arial</vt:lpstr>
      <vt:lpstr>Baskerville Old Face</vt:lpstr>
      <vt:lpstr>Calibri</vt:lpstr>
      <vt:lpstr>Footlight MT Light</vt:lpstr>
      <vt:lpstr>Gigi</vt:lpstr>
      <vt:lpstr>Rockwell</vt:lpstr>
      <vt:lpstr>1_Gallery</vt:lpstr>
      <vt:lpstr>Ms. Harvey 8th Grade Math REP    </vt:lpstr>
      <vt:lpstr>My Contact Information </vt:lpstr>
      <vt:lpstr>Daily Schedule</vt:lpstr>
      <vt:lpstr>CHECKOUT MY WEBSITE TO VIEW THE FOLLOWING INFORMATION</vt:lpstr>
      <vt:lpstr>RCSS Learning Platform and Canvas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Arnold, Latasha</dc:creator>
  <cp:lastModifiedBy>Harvey, Jamika</cp:lastModifiedBy>
  <cp:revision>776</cp:revision>
  <dcterms:created xsi:type="dcterms:W3CDTF">2020-08-03T17:10:01Z</dcterms:created>
  <dcterms:modified xsi:type="dcterms:W3CDTF">2025-08-12T17:47:07Z</dcterms:modified>
</cp:coreProperties>
</file>